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4" r:id="rId3"/>
    <p:sldId id="83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2021/8/28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2021/8/28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August 16 – 27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S2-2106828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August 16 – 27, </a:t>
            </a:r>
            <a:r>
              <a:rPr lang="en-US" altLang="de-DE" sz="1200" baseline="0" dirty="0">
                <a:solidFill>
                  <a:schemeClr val="bg1"/>
                </a:solidFill>
              </a:rPr>
              <a:t>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SA#92-e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23.247 </a:t>
            </a:r>
            <a:r>
              <a:rPr lang="en-US" altLang="ko-KR" sz="1400" dirty="0" smtClean="0"/>
              <a:t>v1.1.0 </a:t>
            </a:r>
            <a:r>
              <a:rPr lang="en-US" altLang="ko-KR" sz="1400" dirty="0"/>
              <a:t>is sent to plenary for </a:t>
            </a:r>
            <a:r>
              <a:rPr lang="en-US" altLang="zh-CN" sz="1400" dirty="0"/>
              <a:t>approval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open </a:t>
            </a:r>
            <a:r>
              <a:rPr lang="en-US" altLang="zh-CN" sz="1400" dirty="0" smtClean="0"/>
              <a:t>issues that have dependencies with other WGs in the next meetings.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668506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%&gt;85%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SA#92-e: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23.247 v1.1.0 is sent to plenary for </a:t>
            </a:r>
            <a:r>
              <a:rPr lang="en-US" altLang="zh-CN" sz="1400" dirty="0" smtClean="0"/>
              <a:t>approval</a:t>
            </a:r>
            <a:r>
              <a:rPr lang="en-US" altLang="ko-KR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Totally 54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,  3CRs were agreed in 146E meeting.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</a:t>
            </a:r>
            <a:r>
              <a:rPr lang="en-US" altLang="zh-CN" sz="1400" dirty="0" err="1" smtClean="0"/>
              <a:t>pCRs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steps: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Resolve the open issues that have dependencies with other WGs in the next meetings.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 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634474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%&gt;85%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15881</TotalTime>
  <Words>208</Words>
  <Application>Microsoft Office PowerPoint</Application>
  <PresentationFormat>全屏显示(4:3)</PresentationFormat>
  <Paragraphs>46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5MBS Status Report</vt:lpstr>
      <vt:lpstr>5MBS Status at SA#93-e</vt:lpstr>
      <vt:lpstr>5MBS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1769</cp:revision>
  <dcterms:created xsi:type="dcterms:W3CDTF">2008-08-30T09:32:10Z</dcterms:created>
  <dcterms:modified xsi:type="dcterms:W3CDTF">2021-08-28T06:39:07Z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(3)HIXaRQ7sMQg/af2u0fqSJKjbQ7Mi4nIw3+0EkWoDS8wvnUUQuoRrNfKvZaucRA21jIKGfFBM
eyQxKYKQ+wErYg4xpy2xgzYsAvKFqtb79MaPi6XLMAc5eQj5fK2wBIY079zXLNR6fvOGPYGK
seqCEO6vK1w1pwckdXtDt4zQJ0YrNFE3QD9IfOTM7aJyjLC26TX5oXfLT1dyX7nWOVaWJDZt
HEl13ok31Lp+Qq/ibB</vt:lpwstr>
  </property>
  <property fmtid="{D5CDD505-2E9C-101B-9397-08002B2CF9AE}" pid="9" name="_2015_ms_pID_7253431">
    <vt:lpwstr>Ob400lxjYZGUcV6HlyxJb2jMkpuLD+TRNThsqpnMpb16yqvNi0roGM
GlGxeT5koaKTTuRCJWAEcWuznq9JNOkbCrSjC/T8KmbHnbSB7RyvESzAs+WcSd1Jv16YVw6S
tetUC98zgA1PS6R8fRMK1J/D5uq2ItGLfceAdslkl2MQyKj7l1EEar4m7jMsavEMFyByyY4n
HJPo82xFC1uAkkNXWv154ry1tix0wE5ibAWi</vt:lpwstr>
  </property>
  <property fmtid="{D5CDD505-2E9C-101B-9397-08002B2CF9AE}" pid="10" name="_2015_ms_pID_7253432">
    <vt:lpwstr>mw==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